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w Cen MT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w Cen MT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w Cen MT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w Cen MT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w Cen MT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w Cen MT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w Cen MT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w Cen MT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w Cen M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DE0"/>
          </a:solidFill>
        </a:fill>
      </a:tcStyle>
    </a:wholeTbl>
    <a:band2H>
      <a:tcTxStyle/>
      <a:tcStyle>
        <a:tcBdr/>
        <a:fill>
          <a:solidFill>
            <a:srgbClr val="EBEF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DDDD7"/>
          </a:solidFill>
        </a:fill>
      </a:tcStyle>
    </a:wholeTbl>
    <a:band2H>
      <a:tcTxStyle/>
      <a:tcStyle>
        <a:tcBdr/>
        <a:fill>
          <a:solidFill>
            <a:srgbClr val="EFEF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6E2D4"/>
          </a:solidFill>
        </a:fill>
      </a:tcStyle>
    </a:wholeTbl>
    <a:band2H>
      <a:tcTxStyle/>
      <a:tcStyle>
        <a:tcBdr/>
        <a:fill>
          <a:solidFill>
            <a:srgbClr val="F3F1EB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7" name="Shape 27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85368454"/>
      </p:ext>
    </p:extLst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j-lt"/>
        <a:ea typeface="+mj-ea"/>
        <a:cs typeface="+mj-cs"/>
        <a:sym typeface="Tw Cen MT"/>
      </a:defRPr>
    </a:lvl1pPr>
    <a:lvl2pPr indent="228600" latinLnBrk="0">
      <a:defRPr sz="1200">
        <a:solidFill>
          <a:srgbClr val="FFFFFF"/>
        </a:solidFill>
        <a:latin typeface="+mj-lt"/>
        <a:ea typeface="+mj-ea"/>
        <a:cs typeface="+mj-cs"/>
        <a:sym typeface="Tw Cen MT"/>
      </a:defRPr>
    </a:lvl2pPr>
    <a:lvl3pPr indent="457200" latinLnBrk="0">
      <a:defRPr sz="1200">
        <a:solidFill>
          <a:srgbClr val="FFFFFF"/>
        </a:solidFill>
        <a:latin typeface="+mj-lt"/>
        <a:ea typeface="+mj-ea"/>
        <a:cs typeface="+mj-cs"/>
        <a:sym typeface="Tw Cen MT"/>
      </a:defRPr>
    </a:lvl3pPr>
    <a:lvl4pPr indent="685800" latinLnBrk="0">
      <a:defRPr sz="1200">
        <a:solidFill>
          <a:srgbClr val="FFFFFF"/>
        </a:solidFill>
        <a:latin typeface="+mj-lt"/>
        <a:ea typeface="+mj-ea"/>
        <a:cs typeface="+mj-cs"/>
        <a:sym typeface="Tw Cen MT"/>
      </a:defRPr>
    </a:lvl4pPr>
    <a:lvl5pPr indent="914400" latinLnBrk="0">
      <a:defRPr sz="1200">
        <a:solidFill>
          <a:srgbClr val="FFFFFF"/>
        </a:solidFill>
        <a:latin typeface="+mj-lt"/>
        <a:ea typeface="+mj-ea"/>
        <a:cs typeface="+mj-cs"/>
        <a:sym typeface="Tw Cen MT"/>
      </a:defRPr>
    </a:lvl5pPr>
    <a:lvl6pPr indent="1143000" latinLnBrk="0">
      <a:defRPr sz="1200">
        <a:solidFill>
          <a:srgbClr val="FFFFFF"/>
        </a:solidFill>
        <a:latin typeface="+mj-lt"/>
        <a:ea typeface="+mj-ea"/>
        <a:cs typeface="+mj-cs"/>
        <a:sym typeface="Tw Cen MT"/>
      </a:defRPr>
    </a:lvl6pPr>
    <a:lvl7pPr indent="1371600" latinLnBrk="0">
      <a:defRPr sz="1200">
        <a:solidFill>
          <a:srgbClr val="FFFFFF"/>
        </a:solidFill>
        <a:latin typeface="+mj-lt"/>
        <a:ea typeface="+mj-ea"/>
        <a:cs typeface="+mj-cs"/>
        <a:sym typeface="Tw Cen MT"/>
      </a:defRPr>
    </a:lvl7pPr>
    <a:lvl8pPr indent="1600200" latinLnBrk="0">
      <a:defRPr sz="1200">
        <a:solidFill>
          <a:srgbClr val="FFFFFF"/>
        </a:solidFill>
        <a:latin typeface="+mj-lt"/>
        <a:ea typeface="+mj-ea"/>
        <a:cs typeface="+mj-cs"/>
        <a:sym typeface="Tw Cen MT"/>
      </a:defRPr>
    </a:lvl8pPr>
    <a:lvl9pPr indent="1828800" latinLnBrk="0">
      <a:defRPr sz="1200">
        <a:solidFill>
          <a:srgbClr val="FFFFFF"/>
        </a:solidFill>
        <a:latin typeface="+mj-lt"/>
        <a:ea typeface="+mj-ea"/>
        <a:cs typeface="+mj-cs"/>
        <a:sym typeface="Tw Cen MT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0"/>
            <a:chExt cx="9067799" cy="6889272"/>
          </a:xfrm>
        </p:grpSpPr>
        <p:sp>
          <p:nvSpPr>
            <p:cNvPr id="12" name="Straight Connector 109"/>
            <p:cNvSpPr/>
            <p:nvPr/>
          </p:nvSpPr>
          <p:spPr>
            <a:xfrm>
              <a:off x="1904999" y="30477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" name="Straight Connector 176"/>
            <p:cNvSpPr/>
            <p:nvPr/>
          </p:nvSpPr>
          <p:spPr>
            <a:xfrm>
              <a:off x="1600199" y="30477"/>
              <a:ext cx="3810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" name="Straight Connector 177"/>
            <p:cNvSpPr/>
            <p:nvPr/>
          </p:nvSpPr>
          <p:spPr>
            <a:xfrm flipH="1">
              <a:off x="1752599" y="30477"/>
              <a:ext cx="3810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" name="Straight Connector 180"/>
            <p:cNvSpPr/>
            <p:nvPr/>
          </p:nvSpPr>
          <p:spPr>
            <a:xfrm flipH="1">
              <a:off x="76200" y="30477"/>
              <a:ext cx="228600" cy="6858001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" name="Straight Connector 181"/>
            <p:cNvSpPr/>
            <p:nvPr/>
          </p:nvSpPr>
          <p:spPr>
            <a:xfrm>
              <a:off x="0" y="30477"/>
              <a:ext cx="228600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" name="Straight Connector 182"/>
            <p:cNvSpPr/>
            <p:nvPr/>
          </p:nvSpPr>
          <p:spPr>
            <a:xfrm>
              <a:off x="1600200" y="30477"/>
              <a:ext cx="914400" cy="6858001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8" name="Straight Connector 183"/>
            <p:cNvSpPr/>
            <p:nvPr/>
          </p:nvSpPr>
          <p:spPr>
            <a:xfrm>
              <a:off x="380999" y="30477"/>
              <a:ext cx="457202" cy="6858001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9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" name="Straight Connector 184"/>
            <p:cNvSpPr/>
            <p:nvPr/>
          </p:nvSpPr>
          <p:spPr>
            <a:xfrm flipH="1">
              <a:off x="533400" y="30477"/>
              <a:ext cx="381002" cy="6858001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" name="Straight Connector 185"/>
            <p:cNvSpPr/>
            <p:nvPr/>
          </p:nvSpPr>
          <p:spPr>
            <a:xfrm>
              <a:off x="1066800" y="30476"/>
              <a:ext cx="457199" cy="6858001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" name="Straight Connector 186"/>
            <p:cNvSpPr/>
            <p:nvPr/>
          </p:nvSpPr>
          <p:spPr>
            <a:xfrm>
              <a:off x="152400" y="30477"/>
              <a:ext cx="304800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" name="Straight Connector 187"/>
            <p:cNvSpPr/>
            <p:nvPr/>
          </p:nvSpPr>
          <p:spPr>
            <a:xfrm>
              <a:off x="1524000" y="30476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" name="Straight Connector 188"/>
            <p:cNvSpPr/>
            <p:nvPr/>
          </p:nvSpPr>
          <p:spPr>
            <a:xfrm>
              <a:off x="533399" y="30477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" name="Straight Connector 189"/>
            <p:cNvSpPr/>
            <p:nvPr/>
          </p:nvSpPr>
          <p:spPr>
            <a:xfrm>
              <a:off x="685799" y="30477"/>
              <a:ext cx="609602" cy="6858001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5" name="Straight Connector 164"/>
            <p:cNvSpPr/>
            <p:nvPr/>
          </p:nvSpPr>
          <p:spPr>
            <a:xfrm flipH="1">
              <a:off x="990599" y="30477"/>
              <a:ext cx="1413511" cy="6858001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39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6" name="Straight Connector 165"/>
            <p:cNvSpPr/>
            <p:nvPr/>
          </p:nvSpPr>
          <p:spPr>
            <a:xfrm flipH="1">
              <a:off x="2135503" y="30476"/>
              <a:ext cx="302898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7" name="Straight Connector 168"/>
            <p:cNvSpPr/>
            <p:nvPr/>
          </p:nvSpPr>
          <p:spPr>
            <a:xfrm flipH="1">
              <a:off x="2362200" y="30477"/>
              <a:ext cx="304800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8" name="Straight Connector 172"/>
            <p:cNvSpPr/>
            <p:nvPr/>
          </p:nvSpPr>
          <p:spPr>
            <a:xfrm flipH="1">
              <a:off x="1371600" y="30477"/>
              <a:ext cx="403860" cy="6858001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9" name="Straight Connector 120"/>
            <p:cNvSpPr/>
            <p:nvPr/>
          </p:nvSpPr>
          <p:spPr>
            <a:xfrm>
              <a:off x="609600" y="30477"/>
              <a:ext cx="352426" cy="6858001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0" name="Straight Connector 144"/>
            <p:cNvSpPr/>
            <p:nvPr/>
          </p:nvSpPr>
          <p:spPr>
            <a:xfrm>
              <a:off x="1371600" y="30476"/>
              <a:ext cx="205740" cy="6858002"/>
            </a:xfrm>
            <a:prstGeom prst="line">
              <a:avLst/>
            </a:prstGeom>
            <a:noFill/>
            <a:ln w="50800" cap="flat">
              <a:solidFill>
                <a:schemeClr val="accent1">
                  <a:alpha val="3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1" name="Straight Connector 107"/>
            <p:cNvSpPr/>
            <p:nvPr/>
          </p:nvSpPr>
          <p:spPr>
            <a:xfrm>
              <a:off x="990599" y="30477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2" name="Straight Connector 208"/>
            <p:cNvSpPr/>
            <p:nvPr/>
          </p:nvSpPr>
          <p:spPr>
            <a:xfrm>
              <a:off x="1219199" y="30477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3" name="Straight Connector 209"/>
            <p:cNvSpPr/>
            <p:nvPr/>
          </p:nvSpPr>
          <p:spPr>
            <a:xfrm>
              <a:off x="4419599" y="30477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4" name="Straight Connector 210"/>
            <p:cNvSpPr/>
            <p:nvPr/>
          </p:nvSpPr>
          <p:spPr>
            <a:xfrm>
              <a:off x="4114799" y="30477"/>
              <a:ext cx="3810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5" name="Straight Connector 211"/>
            <p:cNvSpPr/>
            <p:nvPr/>
          </p:nvSpPr>
          <p:spPr>
            <a:xfrm flipH="1">
              <a:off x="4267199" y="30477"/>
              <a:ext cx="381002" cy="6858001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6" name="Straight Connector 212"/>
            <p:cNvSpPr/>
            <p:nvPr/>
          </p:nvSpPr>
          <p:spPr>
            <a:xfrm flipH="1">
              <a:off x="2590800" y="30477"/>
              <a:ext cx="228600" cy="6858001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7" name="Straight Connector 213"/>
            <p:cNvSpPr/>
            <p:nvPr/>
          </p:nvSpPr>
          <p:spPr>
            <a:xfrm>
              <a:off x="2514600" y="30477"/>
              <a:ext cx="228600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8" name="Straight Connector 214"/>
            <p:cNvSpPr/>
            <p:nvPr/>
          </p:nvSpPr>
          <p:spPr>
            <a:xfrm flipH="1">
              <a:off x="3275805" y="31271"/>
              <a:ext cx="1590" cy="6858001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39" name="Straight Connector 215"/>
            <p:cNvSpPr/>
            <p:nvPr/>
          </p:nvSpPr>
          <p:spPr>
            <a:xfrm>
              <a:off x="2895599" y="30477"/>
              <a:ext cx="457202" cy="6858001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0" name="Straight Connector 216"/>
            <p:cNvSpPr/>
            <p:nvPr/>
          </p:nvSpPr>
          <p:spPr>
            <a:xfrm flipH="1">
              <a:off x="3048000" y="30477"/>
              <a:ext cx="381002" cy="6858001"/>
            </a:xfrm>
            <a:prstGeom prst="line">
              <a:avLst/>
            </a:prstGeom>
            <a:noFill/>
            <a:ln w="50800" cap="flat">
              <a:solidFill>
                <a:schemeClr val="accent1">
                  <a:alpha val="3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1" name="Straight Connector 217"/>
            <p:cNvSpPr/>
            <p:nvPr/>
          </p:nvSpPr>
          <p:spPr>
            <a:xfrm>
              <a:off x="3581400" y="30476"/>
              <a:ext cx="457199" cy="6858001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2" name="Straight Connector 218"/>
            <p:cNvSpPr/>
            <p:nvPr/>
          </p:nvSpPr>
          <p:spPr>
            <a:xfrm>
              <a:off x="2667000" y="30477"/>
              <a:ext cx="304800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3" name="Straight Connector 219"/>
            <p:cNvSpPr/>
            <p:nvPr/>
          </p:nvSpPr>
          <p:spPr>
            <a:xfrm>
              <a:off x="4038600" y="30476"/>
              <a:ext cx="152402" cy="6858001"/>
            </a:xfrm>
            <a:prstGeom prst="line">
              <a:avLst/>
            </a:prstGeom>
            <a:noFill/>
            <a:ln w="50800" cap="flat">
              <a:solidFill>
                <a:schemeClr val="accent1">
                  <a:alpha val="3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4" name="Straight Connector 220"/>
            <p:cNvSpPr/>
            <p:nvPr/>
          </p:nvSpPr>
          <p:spPr>
            <a:xfrm>
              <a:off x="3047999" y="30477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5" name="Straight Connector 221"/>
            <p:cNvSpPr/>
            <p:nvPr/>
          </p:nvSpPr>
          <p:spPr>
            <a:xfrm flipH="1">
              <a:off x="2286000" y="30477"/>
              <a:ext cx="228600" cy="6858001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6" name="Straight Connector 222"/>
            <p:cNvSpPr/>
            <p:nvPr/>
          </p:nvSpPr>
          <p:spPr>
            <a:xfrm flipH="1">
              <a:off x="3505199" y="30477"/>
              <a:ext cx="1413511" cy="6858001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39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7" name="Straight Connector 223"/>
            <p:cNvSpPr/>
            <p:nvPr/>
          </p:nvSpPr>
          <p:spPr>
            <a:xfrm flipH="1">
              <a:off x="4650103" y="30476"/>
              <a:ext cx="302898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8" name="Straight Connector 224"/>
            <p:cNvSpPr/>
            <p:nvPr/>
          </p:nvSpPr>
          <p:spPr>
            <a:xfrm flipH="1">
              <a:off x="4952999" y="30477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9" name="Straight Connector 225"/>
            <p:cNvSpPr/>
            <p:nvPr/>
          </p:nvSpPr>
          <p:spPr>
            <a:xfrm flipH="1">
              <a:off x="3886200" y="30477"/>
              <a:ext cx="403860" cy="6858001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0" name="Straight Connector 226"/>
            <p:cNvSpPr/>
            <p:nvPr/>
          </p:nvSpPr>
          <p:spPr>
            <a:xfrm>
              <a:off x="3124201" y="30477"/>
              <a:ext cx="352425" cy="6858001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1" name="Straight Connector 227"/>
            <p:cNvSpPr/>
            <p:nvPr/>
          </p:nvSpPr>
          <p:spPr>
            <a:xfrm>
              <a:off x="3886200" y="30476"/>
              <a:ext cx="205740" cy="685800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2" name="Straight Connector 228"/>
            <p:cNvSpPr/>
            <p:nvPr/>
          </p:nvSpPr>
          <p:spPr>
            <a:xfrm>
              <a:off x="3505199" y="30477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3" name="Straight Connector 229"/>
            <p:cNvSpPr/>
            <p:nvPr/>
          </p:nvSpPr>
          <p:spPr>
            <a:xfrm>
              <a:off x="3733799" y="30477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4" name="Straight Connector 236"/>
            <p:cNvSpPr/>
            <p:nvPr/>
          </p:nvSpPr>
          <p:spPr>
            <a:xfrm>
              <a:off x="6095999" y="30478"/>
              <a:ext cx="152402" cy="6858001"/>
            </a:xfrm>
            <a:prstGeom prst="line">
              <a:avLst/>
            </a:prstGeom>
            <a:noFill/>
            <a:ln w="50800" cap="flat">
              <a:solidFill>
                <a:schemeClr val="accent1">
                  <a:alpha val="3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5" name="Straight Connector 237"/>
            <p:cNvSpPr/>
            <p:nvPr/>
          </p:nvSpPr>
          <p:spPr>
            <a:xfrm>
              <a:off x="5334000" y="30478"/>
              <a:ext cx="3810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6" name="Straight Connector 238"/>
            <p:cNvSpPr/>
            <p:nvPr/>
          </p:nvSpPr>
          <p:spPr>
            <a:xfrm flipH="1">
              <a:off x="5943599" y="30478"/>
              <a:ext cx="3810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7" name="Straight Connector 239"/>
            <p:cNvSpPr/>
            <p:nvPr/>
          </p:nvSpPr>
          <p:spPr>
            <a:xfrm flipH="1">
              <a:off x="5105400" y="30477"/>
              <a:ext cx="304801" cy="6858000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8" name="Straight Connector 240"/>
            <p:cNvSpPr/>
            <p:nvPr/>
          </p:nvSpPr>
          <p:spPr>
            <a:xfrm>
              <a:off x="4267200" y="30478"/>
              <a:ext cx="457199" cy="6858001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9" name="Straight Connector 241"/>
            <p:cNvSpPr/>
            <p:nvPr/>
          </p:nvSpPr>
          <p:spPr>
            <a:xfrm>
              <a:off x="5715000" y="30477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0" name="Straight Connector 242"/>
            <p:cNvSpPr/>
            <p:nvPr/>
          </p:nvSpPr>
          <p:spPr>
            <a:xfrm flipH="1">
              <a:off x="5368289" y="30478"/>
              <a:ext cx="1413512" cy="6858001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56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1" name="Straight Connector 243"/>
            <p:cNvSpPr/>
            <p:nvPr/>
          </p:nvSpPr>
          <p:spPr>
            <a:xfrm flipH="1">
              <a:off x="6326503" y="30477"/>
              <a:ext cx="302898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2" name="Straight Connector 244"/>
            <p:cNvSpPr/>
            <p:nvPr/>
          </p:nvSpPr>
          <p:spPr>
            <a:xfrm flipH="1">
              <a:off x="6172200" y="30478"/>
              <a:ext cx="304800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3" name="Straight Connector 245"/>
            <p:cNvSpPr/>
            <p:nvPr/>
          </p:nvSpPr>
          <p:spPr>
            <a:xfrm flipH="1">
              <a:off x="5615940" y="30478"/>
              <a:ext cx="403860" cy="6858001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4" name="Straight Connector 246"/>
            <p:cNvSpPr/>
            <p:nvPr/>
          </p:nvSpPr>
          <p:spPr>
            <a:xfrm>
              <a:off x="5562600" y="30478"/>
              <a:ext cx="205740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5" name="Straight Connector 247"/>
            <p:cNvSpPr/>
            <p:nvPr/>
          </p:nvSpPr>
          <p:spPr>
            <a:xfrm>
              <a:off x="5105399" y="30478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6" name="Straight Connector 248"/>
            <p:cNvSpPr/>
            <p:nvPr/>
          </p:nvSpPr>
          <p:spPr>
            <a:xfrm>
              <a:off x="5333999" y="30477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7" name="Straight Connector 249"/>
            <p:cNvSpPr/>
            <p:nvPr/>
          </p:nvSpPr>
          <p:spPr>
            <a:xfrm flipH="1">
              <a:off x="6781800" y="30478"/>
              <a:ext cx="228600" cy="6858001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8" name="Straight Connector 250"/>
            <p:cNvSpPr/>
            <p:nvPr/>
          </p:nvSpPr>
          <p:spPr>
            <a:xfrm>
              <a:off x="6781799" y="30478"/>
              <a:ext cx="2286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9" name="Straight Connector 251"/>
            <p:cNvSpPr/>
            <p:nvPr/>
          </p:nvSpPr>
          <p:spPr>
            <a:xfrm flipH="1">
              <a:off x="7466805" y="31272"/>
              <a:ext cx="1590" cy="6858001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0" name="Straight Connector 252"/>
            <p:cNvSpPr/>
            <p:nvPr/>
          </p:nvSpPr>
          <p:spPr>
            <a:xfrm>
              <a:off x="7086599" y="30478"/>
              <a:ext cx="457202" cy="6858001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9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1" name="Straight Connector 253"/>
            <p:cNvSpPr/>
            <p:nvPr/>
          </p:nvSpPr>
          <p:spPr>
            <a:xfrm flipH="1">
              <a:off x="7239000" y="30478"/>
              <a:ext cx="381002" cy="6858001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2" name="Straight Connector 254"/>
            <p:cNvSpPr/>
            <p:nvPr/>
          </p:nvSpPr>
          <p:spPr>
            <a:xfrm>
              <a:off x="7772400" y="30477"/>
              <a:ext cx="457199" cy="6858001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3" name="Straight Connector 256"/>
            <p:cNvSpPr/>
            <p:nvPr/>
          </p:nvSpPr>
          <p:spPr>
            <a:xfrm>
              <a:off x="7086599" y="30477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4" name="Straight Connector 257"/>
            <p:cNvSpPr/>
            <p:nvPr/>
          </p:nvSpPr>
          <p:spPr>
            <a:xfrm flipH="1">
              <a:off x="6934200" y="30477"/>
              <a:ext cx="228600" cy="6858001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5" name="Straight Connector 258"/>
            <p:cNvSpPr/>
            <p:nvPr/>
          </p:nvSpPr>
          <p:spPr>
            <a:xfrm>
              <a:off x="7467601" y="30477"/>
              <a:ext cx="352425" cy="6858001"/>
            </a:xfrm>
            <a:prstGeom prst="line">
              <a:avLst/>
            </a:prstGeom>
            <a:noFill/>
            <a:ln w="15875" cap="flat">
              <a:solidFill>
                <a:schemeClr val="accent1">
                  <a:alpha val="72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6" name="Straight Connector 259"/>
            <p:cNvSpPr/>
            <p:nvPr/>
          </p:nvSpPr>
          <p:spPr>
            <a:xfrm>
              <a:off x="8077200" y="30478"/>
              <a:ext cx="205740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7" name="Straight Connector 260"/>
            <p:cNvSpPr/>
            <p:nvPr/>
          </p:nvSpPr>
          <p:spPr>
            <a:xfrm>
              <a:off x="7696199" y="30478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8" name="Straight Connector 261"/>
            <p:cNvSpPr/>
            <p:nvPr/>
          </p:nvSpPr>
          <p:spPr>
            <a:xfrm>
              <a:off x="7924799" y="30478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9" name="Straight Connector 263"/>
            <p:cNvSpPr/>
            <p:nvPr/>
          </p:nvSpPr>
          <p:spPr>
            <a:xfrm>
              <a:off x="8610599" y="30479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0" name="Straight Connector 264"/>
            <p:cNvSpPr/>
            <p:nvPr/>
          </p:nvSpPr>
          <p:spPr>
            <a:xfrm>
              <a:off x="8305799" y="30479"/>
              <a:ext cx="3810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1" name="Straight Connector 265"/>
            <p:cNvSpPr/>
            <p:nvPr/>
          </p:nvSpPr>
          <p:spPr>
            <a:xfrm flipH="1">
              <a:off x="8458199" y="30479"/>
              <a:ext cx="381002" cy="6858001"/>
            </a:xfrm>
            <a:prstGeom prst="line">
              <a:avLst/>
            </a:prstGeom>
            <a:noFill/>
            <a:ln w="50800" cap="flat">
              <a:solidFill>
                <a:schemeClr val="accent1">
                  <a:alpha val="3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2" name="Straight Connector 266"/>
            <p:cNvSpPr/>
            <p:nvPr/>
          </p:nvSpPr>
          <p:spPr>
            <a:xfrm>
              <a:off x="8229600" y="30478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3" name="Straight Connector 267"/>
            <p:cNvSpPr/>
            <p:nvPr/>
          </p:nvSpPr>
          <p:spPr>
            <a:xfrm flipH="1">
              <a:off x="8876667" y="0"/>
              <a:ext cx="191133" cy="6888480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4" name="Straight Connector 269"/>
            <p:cNvSpPr/>
            <p:nvPr/>
          </p:nvSpPr>
          <p:spPr>
            <a:xfrm flipH="1">
              <a:off x="8077201" y="30478"/>
              <a:ext cx="403859" cy="6858002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5" name="Straight Connector 270"/>
            <p:cNvSpPr/>
            <p:nvPr/>
          </p:nvSpPr>
          <p:spPr>
            <a:xfrm>
              <a:off x="8077200" y="30478"/>
              <a:ext cx="205740" cy="685800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6" name="Straight Connector 277"/>
            <p:cNvSpPr/>
            <p:nvPr/>
          </p:nvSpPr>
          <p:spPr>
            <a:xfrm flipH="1">
              <a:off x="8990805" y="31270"/>
              <a:ext cx="1590" cy="6858003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7" name="Straight Connector 282"/>
            <p:cNvSpPr/>
            <p:nvPr/>
          </p:nvSpPr>
          <p:spPr>
            <a:xfrm flipH="1">
              <a:off x="5943599" y="30477"/>
              <a:ext cx="76202" cy="6858001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8" name="Straight Connector 288"/>
            <p:cNvSpPr/>
            <p:nvPr/>
          </p:nvSpPr>
          <p:spPr>
            <a:xfrm>
              <a:off x="6400799" y="30477"/>
              <a:ext cx="152402" cy="6858001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9" name="Straight Connector 291"/>
            <p:cNvSpPr/>
            <p:nvPr/>
          </p:nvSpPr>
          <p:spPr>
            <a:xfrm>
              <a:off x="6476999" y="30477"/>
              <a:ext cx="381002" cy="6858001"/>
            </a:xfrm>
            <a:prstGeom prst="line">
              <a:avLst/>
            </a:prstGeom>
            <a:noFill/>
            <a:ln w="19050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0" name="Straight Connector 293"/>
            <p:cNvSpPr/>
            <p:nvPr/>
          </p:nvSpPr>
          <p:spPr>
            <a:xfrm flipH="1">
              <a:off x="5410200" y="30477"/>
              <a:ext cx="304800" cy="6858001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1" name="Straight Connector 297"/>
            <p:cNvSpPr/>
            <p:nvPr/>
          </p:nvSpPr>
          <p:spPr>
            <a:xfrm>
              <a:off x="6400801" y="30478"/>
              <a:ext cx="352425" cy="6858001"/>
            </a:xfrm>
            <a:prstGeom prst="line">
              <a:avLst/>
            </a:prstGeom>
            <a:noFill/>
            <a:ln w="15875" cap="flat">
              <a:solidFill>
                <a:schemeClr val="accent1">
                  <a:alpha val="72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2" name="Straight Connector 298"/>
            <p:cNvSpPr/>
            <p:nvPr/>
          </p:nvSpPr>
          <p:spPr>
            <a:xfrm flipH="1">
              <a:off x="7010399" y="30477"/>
              <a:ext cx="3810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3" name="Straight Connector 301"/>
            <p:cNvSpPr/>
            <p:nvPr/>
          </p:nvSpPr>
          <p:spPr>
            <a:xfrm flipH="1">
              <a:off x="7162800" y="30477"/>
              <a:ext cx="990600" cy="6858001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4" name="Straight Connector 306"/>
            <p:cNvSpPr/>
            <p:nvPr/>
          </p:nvSpPr>
          <p:spPr>
            <a:xfrm>
              <a:off x="4572000" y="30479"/>
              <a:ext cx="457199" cy="6858001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96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100" name="Group 93"/>
          <p:cNvGrpSpPr/>
          <p:nvPr/>
        </p:nvGrpSpPr>
        <p:grpSpPr>
          <a:xfrm>
            <a:off x="0" y="2057400"/>
            <a:ext cx="4801395" cy="2820989"/>
            <a:chOff x="0" y="0"/>
            <a:chExt cx="4801394" cy="2820987"/>
          </a:xfrm>
        </p:grpSpPr>
        <p:sp>
          <p:nvSpPr>
            <p:cNvPr id="97" name="Straight Connector 116"/>
            <p:cNvSpPr/>
            <p:nvPr/>
          </p:nvSpPr>
          <p:spPr>
            <a:xfrm>
              <a:off x="0" y="0"/>
              <a:ext cx="4800601" cy="1588"/>
            </a:xfrm>
            <a:prstGeom prst="line">
              <a:avLst/>
            </a:prstGeom>
            <a:noFill/>
            <a:ln w="1905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8" name="Straight Connector 117"/>
            <p:cNvSpPr/>
            <p:nvPr/>
          </p:nvSpPr>
          <p:spPr>
            <a:xfrm>
              <a:off x="0" y="2819400"/>
              <a:ext cx="4800601" cy="1589"/>
            </a:xfrm>
            <a:prstGeom prst="line">
              <a:avLst/>
            </a:prstGeom>
            <a:noFill/>
            <a:ln w="1905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9" name="Straight Connector 119"/>
            <p:cNvSpPr/>
            <p:nvPr/>
          </p:nvSpPr>
          <p:spPr>
            <a:xfrm flipH="1">
              <a:off x="4800600" y="793"/>
              <a:ext cx="795" cy="2818608"/>
            </a:xfrm>
            <a:prstGeom prst="line">
              <a:avLst/>
            </a:prstGeom>
            <a:noFill/>
            <a:ln w="1905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101" name="Texto do Título"/>
          <p:cNvSpPr txBox="1">
            <a:spLocks noGrp="1"/>
          </p:cNvSpPr>
          <p:nvPr>
            <p:ph type="title"/>
          </p:nvPr>
        </p:nvSpPr>
        <p:spPr>
          <a:xfrm>
            <a:off x="228600" y="2130425"/>
            <a:ext cx="4419600" cy="1600328"/>
          </a:xfrm>
          <a:prstGeom prst="rect">
            <a:avLst/>
          </a:prstGeom>
        </p:spPr>
        <p:txBody>
          <a:bodyPr/>
          <a:lstStyle>
            <a:lvl1pPr>
              <a:defRPr spc="40"/>
            </a:lvl1pPr>
          </a:lstStyle>
          <a:p>
            <a:r>
              <a:t>Texto do Título</a:t>
            </a:r>
          </a:p>
        </p:txBody>
      </p:sp>
      <p:sp>
        <p:nvSpPr>
          <p:cNvPr id="102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228600" y="3733800"/>
            <a:ext cx="4419600" cy="1066800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200">
                <a:solidFill>
                  <a:srgbClr val="FFFFFF"/>
                </a:solidFill>
              </a:defRPr>
            </a:lvl1pPr>
            <a:lvl2pPr marL="0" indent="457200">
              <a:buClrTx/>
              <a:buSzTx/>
              <a:buFontTx/>
              <a:buNone/>
              <a:defRPr sz="2200">
                <a:solidFill>
                  <a:srgbClr val="FFFFFF"/>
                </a:solidFill>
              </a:defRPr>
            </a:lvl2pPr>
            <a:lvl3pPr marL="0" indent="914400">
              <a:buClrTx/>
              <a:buSzTx/>
              <a:buFontTx/>
              <a:buNone/>
              <a:defRPr sz="2200">
                <a:solidFill>
                  <a:srgbClr val="FFFFFF"/>
                </a:solidFill>
              </a:defRPr>
            </a:lvl3pPr>
            <a:lvl4pPr marL="0" indent="1371600">
              <a:buClrTx/>
              <a:buSzTx/>
              <a:buFontTx/>
              <a:buNone/>
              <a:defRPr sz="2200">
                <a:solidFill>
                  <a:srgbClr val="FFFFFF"/>
                </a:solidFill>
              </a:defRPr>
            </a:lvl4pPr>
            <a:lvl5pPr marL="0" indent="1828800">
              <a:buClrTx/>
              <a:buSzTx/>
              <a:buFontTx/>
              <a:buNone/>
              <a:defRPr sz="2200">
                <a:solidFill>
                  <a:srgbClr val="FFFFFF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0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111" name="Nível de Corpo Um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12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abeçalho da Seção">
    <p:bg>
      <p:bgPr>
        <a:gradFill flip="none" rotWithShape="1">
          <a:gsLst>
            <a:gs pos="0">
              <a:srgbClr val="FBFBFB"/>
            </a:gs>
            <a:gs pos="100000">
              <a:srgbClr val="9E9E9E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2" name="Group 92"/>
          <p:cNvGrpSpPr/>
          <p:nvPr/>
        </p:nvGrpSpPr>
        <p:grpSpPr>
          <a:xfrm>
            <a:off x="0" y="-30479"/>
            <a:ext cx="9067800" cy="4846322"/>
            <a:chOff x="0" y="0"/>
            <a:chExt cx="9067798" cy="4846320"/>
          </a:xfrm>
        </p:grpSpPr>
        <p:sp>
          <p:nvSpPr>
            <p:cNvPr id="119" name="Straight Connector 7"/>
            <p:cNvSpPr/>
            <p:nvPr/>
          </p:nvSpPr>
          <p:spPr>
            <a:xfrm>
              <a:off x="1905000" y="21439"/>
              <a:ext cx="152400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0" name="Straight Connector 8"/>
            <p:cNvSpPr/>
            <p:nvPr/>
          </p:nvSpPr>
          <p:spPr>
            <a:xfrm>
              <a:off x="1600199" y="21439"/>
              <a:ext cx="3810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1" name="Straight Connector 9"/>
            <p:cNvSpPr/>
            <p:nvPr/>
          </p:nvSpPr>
          <p:spPr>
            <a:xfrm flipH="1">
              <a:off x="1752599" y="21439"/>
              <a:ext cx="3810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2" name="Straight Connector 10"/>
            <p:cNvSpPr/>
            <p:nvPr/>
          </p:nvSpPr>
          <p:spPr>
            <a:xfrm flipH="1">
              <a:off x="76199" y="21439"/>
              <a:ext cx="228601" cy="4824322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3" name="Straight Connector 11"/>
            <p:cNvSpPr/>
            <p:nvPr/>
          </p:nvSpPr>
          <p:spPr>
            <a:xfrm>
              <a:off x="-1" y="21439"/>
              <a:ext cx="2286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4" name="Straight Connector 12"/>
            <p:cNvSpPr/>
            <p:nvPr/>
          </p:nvSpPr>
          <p:spPr>
            <a:xfrm>
              <a:off x="1600199" y="21439"/>
              <a:ext cx="914401" cy="4824322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5" name="Straight Connector 13"/>
            <p:cNvSpPr/>
            <p:nvPr/>
          </p:nvSpPr>
          <p:spPr>
            <a:xfrm>
              <a:off x="381000" y="21439"/>
              <a:ext cx="457200" cy="4824322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9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6" name="Straight Connector 14"/>
            <p:cNvSpPr/>
            <p:nvPr/>
          </p:nvSpPr>
          <p:spPr>
            <a:xfrm flipH="1">
              <a:off x="533399" y="21439"/>
              <a:ext cx="381002" cy="4824322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7" name="Straight Connector 15"/>
            <p:cNvSpPr/>
            <p:nvPr/>
          </p:nvSpPr>
          <p:spPr>
            <a:xfrm>
              <a:off x="1066799" y="21438"/>
              <a:ext cx="457200" cy="4824322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8" name="Straight Connector 16"/>
            <p:cNvSpPr/>
            <p:nvPr/>
          </p:nvSpPr>
          <p:spPr>
            <a:xfrm>
              <a:off x="152399" y="21439"/>
              <a:ext cx="3048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9" name="Straight Connector 17"/>
            <p:cNvSpPr/>
            <p:nvPr/>
          </p:nvSpPr>
          <p:spPr>
            <a:xfrm>
              <a:off x="1523999" y="21438"/>
              <a:ext cx="152403" cy="4824322"/>
            </a:xfrm>
            <a:prstGeom prst="line">
              <a:avLst/>
            </a:prstGeom>
            <a:noFill/>
            <a:ln w="57150" cap="flat">
              <a:solidFill>
                <a:schemeClr val="accent1">
                  <a:alpha val="3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0" name="Straight Connector 18"/>
            <p:cNvSpPr/>
            <p:nvPr/>
          </p:nvSpPr>
          <p:spPr>
            <a:xfrm>
              <a:off x="533399" y="21439"/>
              <a:ext cx="152400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1" name="Straight Connector 19"/>
            <p:cNvSpPr/>
            <p:nvPr/>
          </p:nvSpPr>
          <p:spPr>
            <a:xfrm>
              <a:off x="228599" y="32632"/>
              <a:ext cx="457201" cy="4813689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2" name="Straight Connector 20"/>
            <p:cNvSpPr/>
            <p:nvPr/>
          </p:nvSpPr>
          <p:spPr>
            <a:xfrm flipH="1">
              <a:off x="990599" y="21439"/>
              <a:ext cx="1413511" cy="4824322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39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3" name="Straight Connector 21"/>
            <p:cNvSpPr/>
            <p:nvPr/>
          </p:nvSpPr>
          <p:spPr>
            <a:xfrm flipH="1">
              <a:off x="2135504" y="21438"/>
              <a:ext cx="302895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4" name="Straight Connector 22"/>
            <p:cNvSpPr/>
            <p:nvPr/>
          </p:nvSpPr>
          <p:spPr>
            <a:xfrm flipH="1">
              <a:off x="2362199" y="21439"/>
              <a:ext cx="3048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5" name="Straight Connector 23"/>
            <p:cNvSpPr/>
            <p:nvPr/>
          </p:nvSpPr>
          <p:spPr>
            <a:xfrm flipH="1">
              <a:off x="1371598" y="21439"/>
              <a:ext cx="403863" cy="4824322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6" name="Straight Connector 24"/>
            <p:cNvSpPr/>
            <p:nvPr/>
          </p:nvSpPr>
          <p:spPr>
            <a:xfrm>
              <a:off x="609600" y="21439"/>
              <a:ext cx="352425" cy="4824322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7" name="Straight Connector 25"/>
            <p:cNvSpPr/>
            <p:nvPr/>
          </p:nvSpPr>
          <p:spPr>
            <a:xfrm>
              <a:off x="1371599" y="21439"/>
              <a:ext cx="20574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8" name="Straight Connector 26"/>
            <p:cNvSpPr/>
            <p:nvPr/>
          </p:nvSpPr>
          <p:spPr>
            <a:xfrm>
              <a:off x="990600" y="21439"/>
              <a:ext cx="152400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39" name="Straight Connector 27"/>
            <p:cNvSpPr/>
            <p:nvPr/>
          </p:nvSpPr>
          <p:spPr>
            <a:xfrm>
              <a:off x="1219200" y="21439"/>
              <a:ext cx="152400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0" name="Straight Connector 28"/>
            <p:cNvSpPr/>
            <p:nvPr/>
          </p:nvSpPr>
          <p:spPr>
            <a:xfrm>
              <a:off x="4419600" y="21439"/>
              <a:ext cx="152400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1" name="Straight Connector 29"/>
            <p:cNvSpPr/>
            <p:nvPr/>
          </p:nvSpPr>
          <p:spPr>
            <a:xfrm>
              <a:off x="4114799" y="21439"/>
              <a:ext cx="381002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2" name="Straight Connector 30"/>
            <p:cNvSpPr/>
            <p:nvPr/>
          </p:nvSpPr>
          <p:spPr>
            <a:xfrm flipH="1">
              <a:off x="4267199" y="21439"/>
              <a:ext cx="381002" cy="4824322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3" name="Straight Connector 31"/>
            <p:cNvSpPr/>
            <p:nvPr/>
          </p:nvSpPr>
          <p:spPr>
            <a:xfrm flipH="1">
              <a:off x="2590799" y="21439"/>
              <a:ext cx="228601" cy="4824322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4" name="Straight Connector 32"/>
            <p:cNvSpPr/>
            <p:nvPr/>
          </p:nvSpPr>
          <p:spPr>
            <a:xfrm>
              <a:off x="2514599" y="21439"/>
              <a:ext cx="2286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5" name="Straight Connector 33"/>
            <p:cNvSpPr/>
            <p:nvPr/>
          </p:nvSpPr>
          <p:spPr>
            <a:xfrm flipH="1">
              <a:off x="3275805" y="21997"/>
              <a:ext cx="1589" cy="4824322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6" name="Straight Connector 34"/>
            <p:cNvSpPr/>
            <p:nvPr/>
          </p:nvSpPr>
          <p:spPr>
            <a:xfrm>
              <a:off x="2895600" y="21439"/>
              <a:ext cx="457200" cy="4824322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7" name="Straight Connector 35"/>
            <p:cNvSpPr/>
            <p:nvPr/>
          </p:nvSpPr>
          <p:spPr>
            <a:xfrm flipH="1">
              <a:off x="3048000" y="21439"/>
              <a:ext cx="381001" cy="4824322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8" name="Straight Connector 36"/>
            <p:cNvSpPr/>
            <p:nvPr/>
          </p:nvSpPr>
          <p:spPr>
            <a:xfrm>
              <a:off x="3581399" y="21438"/>
              <a:ext cx="457200" cy="4824322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49" name="Straight Connector 37"/>
            <p:cNvSpPr/>
            <p:nvPr/>
          </p:nvSpPr>
          <p:spPr>
            <a:xfrm>
              <a:off x="2666999" y="21439"/>
              <a:ext cx="3048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0" name="Straight Connector 38"/>
            <p:cNvSpPr/>
            <p:nvPr/>
          </p:nvSpPr>
          <p:spPr>
            <a:xfrm>
              <a:off x="4038599" y="21438"/>
              <a:ext cx="152403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1" name="Straight Connector 39"/>
            <p:cNvSpPr/>
            <p:nvPr/>
          </p:nvSpPr>
          <p:spPr>
            <a:xfrm>
              <a:off x="3048000" y="21439"/>
              <a:ext cx="152400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2" name="Straight Connector 40"/>
            <p:cNvSpPr/>
            <p:nvPr/>
          </p:nvSpPr>
          <p:spPr>
            <a:xfrm flipH="1">
              <a:off x="2285999" y="21439"/>
              <a:ext cx="228601" cy="4824322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3" name="Straight Connector 41"/>
            <p:cNvSpPr/>
            <p:nvPr/>
          </p:nvSpPr>
          <p:spPr>
            <a:xfrm flipH="1">
              <a:off x="3505199" y="21439"/>
              <a:ext cx="1413511" cy="4824322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39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4" name="Straight Connector 42"/>
            <p:cNvSpPr/>
            <p:nvPr/>
          </p:nvSpPr>
          <p:spPr>
            <a:xfrm flipH="1">
              <a:off x="4650104" y="21438"/>
              <a:ext cx="302895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5" name="Straight Connector 43"/>
            <p:cNvSpPr/>
            <p:nvPr/>
          </p:nvSpPr>
          <p:spPr>
            <a:xfrm flipH="1">
              <a:off x="4953000" y="21439"/>
              <a:ext cx="152400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6" name="Straight Connector 44"/>
            <p:cNvSpPr/>
            <p:nvPr/>
          </p:nvSpPr>
          <p:spPr>
            <a:xfrm flipH="1">
              <a:off x="3886199" y="21439"/>
              <a:ext cx="403862" cy="4824322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7" name="Straight Connector 45"/>
            <p:cNvSpPr/>
            <p:nvPr/>
          </p:nvSpPr>
          <p:spPr>
            <a:xfrm>
              <a:off x="3124200" y="21439"/>
              <a:ext cx="352425" cy="4824322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8" name="Straight Connector 46"/>
            <p:cNvSpPr/>
            <p:nvPr/>
          </p:nvSpPr>
          <p:spPr>
            <a:xfrm>
              <a:off x="3886199" y="21439"/>
              <a:ext cx="20574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59" name="Straight Connector 47"/>
            <p:cNvSpPr/>
            <p:nvPr/>
          </p:nvSpPr>
          <p:spPr>
            <a:xfrm>
              <a:off x="3505200" y="21439"/>
              <a:ext cx="152400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0" name="Straight Connector 48"/>
            <p:cNvSpPr/>
            <p:nvPr/>
          </p:nvSpPr>
          <p:spPr>
            <a:xfrm>
              <a:off x="3733800" y="21439"/>
              <a:ext cx="152400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1" name="Straight Connector 49"/>
            <p:cNvSpPr/>
            <p:nvPr/>
          </p:nvSpPr>
          <p:spPr>
            <a:xfrm>
              <a:off x="6095999" y="21439"/>
              <a:ext cx="152400" cy="4824322"/>
            </a:xfrm>
            <a:prstGeom prst="line">
              <a:avLst/>
            </a:prstGeom>
            <a:noFill/>
            <a:ln w="57150" cap="flat">
              <a:solidFill>
                <a:schemeClr val="accent1">
                  <a:alpha val="3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2" name="Straight Connector 50"/>
            <p:cNvSpPr/>
            <p:nvPr/>
          </p:nvSpPr>
          <p:spPr>
            <a:xfrm>
              <a:off x="5334000" y="21439"/>
              <a:ext cx="381002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3" name="Straight Connector 51"/>
            <p:cNvSpPr/>
            <p:nvPr/>
          </p:nvSpPr>
          <p:spPr>
            <a:xfrm flipH="1">
              <a:off x="5943598" y="21439"/>
              <a:ext cx="381002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4" name="Straight Connector 52"/>
            <p:cNvSpPr/>
            <p:nvPr/>
          </p:nvSpPr>
          <p:spPr>
            <a:xfrm flipH="1">
              <a:off x="5105399" y="21440"/>
              <a:ext cx="304802" cy="4824320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5" name="Straight Connector 53"/>
            <p:cNvSpPr/>
            <p:nvPr/>
          </p:nvSpPr>
          <p:spPr>
            <a:xfrm>
              <a:off x="4267199" y="21439"/>
              <a:ext cx="457200" cy="4824322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6" name="Straight Connector 54"/>
            <p:cNvSpPr/>
            <p:nvPr/>
          </p:nvSpPr>
          <p:spPr>
            <a:xfrm>
              <a:off x="5714999" y="21439"/>
              <a:ext cx="152403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7" name="Straight Connector 55"/>
            <p:cNvSpPr/>
            <p:nvPr/>
          </p:nvSpPr>
          <p:spPr>
            <a:xfrm flipH="1">
              <a:off x="5368289" y="21439"/>
              <a:ext cx="1413511" cy="4824322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56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8" name="Straight Connector 56"/>
            <p:cNvSpPr/>
            <p:nvPr/>
          </p:nvSpPr>
          <p:spPr>
            <a:xfrm flipH="1">
              <a:off x="6326504" y="21439"/>
              <a:ext cx="302895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69" name="Straight Connector 57"/>
            <p:cNvSpPr/>
            <p:nvPr/>
          </p:nvSpPr>
          <p:spPr>
            <a:xfrm flipH="1">
              <a:off x="6172199" y="21439"/>
              <a:ext cx="304802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0" name="Straight Connector 58"/>
            <p:cNvSpPr/>
            <p:nvPr/>
          </p:nvSpPr>
          <p:spPr>
            <a:xfrm flipH="1">
              <a:off x="5615939" y="21439"/>
              <a:ext cx="403862" cy="4824322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1" name="Straight Connector 59"/>
            <p:cNvSpPr/>
            <p:nvPr/>
          </p:nvSpPr>
          <p:spPr>
            <a:xfrm>
              <a:off x="5562599" y="21439"/>
              <a:ext cx="20574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2" name="Straight Connector 60"/>
            <p:cNvSpPr/>
            <p:nvPr/>
          </p:nvSpPr>
          <p:spPr>
            <a:xfrm>
              <a:off x="5105400" y="21439"/>
              <a:ext cx="152400" cy="4824322"/>
            </a:xfrm>
            <a:prstGeom prst="line">
              <a:avLst/>
            </a:prstGeom>
            <a:noFill/>
            <a:ln w="57150" cap="flat">
              <a:solidFill>
                <a:schemeClr val="accent1">
                  <a:alpha val="3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3" name="Straight Connector 61"/>
            <p:cNvSpPr/>
            <p:nvPr/>
          </p:nvSpPr>
          <p:spPr>
            <a:xfrm>
              <a:off x="5257800" y="21439"/>
              <a:ext cx="152400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4" name="Straight Connector 62"/>
            <p:cNvSpPr/>
            <p:nvPr/>
          </p:nvSpPr>
          <p:spPr>
            <a:xfrm flipH="1">
              <a:off x="6781800" y="21439"/>
              <a:ext cx="228600" cy="4824322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5" name="Straight Connector 63"/>
            <p:cNvSpPr/>
            <p:nvPr/>
          </p:nvSpPr>
          <p:spPr>
            <a:xfrm>
              <a:off x="6781798" y="21439"/>
              <a:ext cx="2286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6" name="Straight Connector 64"/>
            <p:cNvSpPr/>
            <p:nvPr/>
          </p:nvSpPr>
          <p:spPr>
            <a:xfrm flipH="1">
              <a:off x="7466805" y="21998"/>
              <a:ext cx="1589" cy="4824322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7" name="Straight Connector 65"/>
            <p:cNvSpPr/>
            <p:nvPr/>
          </p:nvSpPr>
          <p:spPr>
            <a:xfrm>
              <a:off x="7086600" y="21439"/>
              <a:ext cx="457200" cy="4824322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9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8" name="Straight Connector 66"/>
            <p:cNvSpPr/>
            <p:nvPr/>
          </p:nvSpPr>
          <p:spPr>
            <a:xfrm flipH="1">
              <a:off x="7239000" y="21439"/>
              <a:ext cx="381002" cy="4824322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79" name="Straight Connector 67"/>
            <p:cNvSpPr/>
            <p:nvPr/>
          </p:nvSpPr>
          <p:spPr>
            <a:xfrm>
              <a:off x="7772399" y="21439"/>
              <a:ext cx="457200" cy="4824322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80" name="Straight Connector 68"/>
            <p:cNvSpPr/>
            <p:nvPr/>
          </p:nvSpPr>
          <p:spPr>
            <a:xfrm>
              <a:off x="7086599" y="21439"/>
              <a:ext cx="152400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81" name="Straight Connector 69"/>
            <p:cNvSpPr/>
            <p:nvPr/>
          </p:nvSpPr>
          <p:spPr>
            <a:xfrm flipH="1">
              <a:off x="6934200" y="21439"/>
              <a:ext cx="228600" cy="4824322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82" name="Straight Connector 70"/>
            <p:cNvSpPr/>
            <p:nvPr/>
          </p:nvSpPr>
          <p:spPr>
            <a:xfrm>
              <a:off x="7467600" y="21439"/>
              <a:ext cx="352426" cy="4824322"/>
            </a:xfrm>
            <a:prstGeom prst="line">
              <a:avLst/>
            </a:prstGeom>
            <a:noFill/>
            <a:ln w="15875" cap="flat">
              <a:solidFill>
                <a:schemeClr val="accent1">
                  <a:alpha val="72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83" name="Straight Connector 71"/>
            <p:cNvSpPr/>
            <p:nvPr/>
          </p:nvSpPr>
          <p:spPr>
            <a:xfrm>
              <a:off x="8077199" y="21439"/>
              <a:ext cx="20574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84" name="Straight Connector 72"/>
            <p:cNvSpPr/>
            <p:nvPr/>
          </p:nvSpPr>
          <p:spPr>
            <a:xfrm>
              <a:off x="7696199" y="21439"/>
              <a:ext cx="152400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85" name="Straight Connector 73"/>
            <p:cNvSpPr/>
            <p:nvPr/>
          </p:nvSpPr>
          <p:spPr>
            <a:xfrm>
              <a:off x="7924799" y="21439"/>
              <a:ext cx="152400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86" name="Straight Connector 74"/>
            <p:cNvSpPr/>
            <p:nvPr/>
          </p:nvSpPr>
          <p:spPr>
            <a:xfrm>
              <a:off x="8610599" y="21440"/>
              <a:ext cx="152400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87" name="Straight Connector 75"/>
            <p:cNvSpPr/>
            <p:nvPr/>
          </p:nvSpPr>
          <p:spPr>
            <a:xfrm>
              <a:off x="8305798" y="21440"/>
              <a:ext cx="381002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88" name="Straight Connector 76"/>
            <p:cNvSpPr/>
            <p:nvPr/>
          </p:nvSpPr>
          <p:spPr>
            <a:xfrm flipH="1">
              <a:off x="8458198" y="21440"/>
              <a:ext cx="381002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89" name="Straight Connector 77"/>
            <p:cNvSpPr/>
            <p:nvPr/>
          </p:nvSpPr>
          <p:spPr>
            <a:xfrm>
              <a:off x="8229599" y="21439"/>
              <a:ext cx="152403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0" name="Straight Connector 78"/>
            <p:cNvSpPr/>
            <p:nvPr/>
          </p:nvSpPr>
          <p:spPr>
            <a:xfrm flipH="1">
              <a:off x="8876666" y="-1"/>
              <a:ext cx="191133" cy="4845763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1" name="Straight Connector 79"/>
            <p:cNvSpPr/>
            <p:nvPr/>
          </p:nvSpPr>
          <p:spPr>
            <a:xfrm flipH="1">
              <a:off x="8077199" y="21440"/>
              <a:ext cx="403862" cy="4824322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2" name="Straight Connector 80"/>
            <p:cNvSpPr/>
            <p:nvPr/>
          </p:nvSpPr>
          <p:spPr>
            <a:xfrm>
              <a:off x="8077199" y="21440"/>
              <a:ext cx="20574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3" name="Straight Connector 81"/>
            <p:cNvSpPr/>
            <p:nvPr/>
          </p:nvSpPr>
          <p:spPr>
            <a:xfrm flipH="1">
              <a:off x="8990805" y="21997"/>
              <a:ext cx="1589" cy="4824323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4" name="Straight Connector 82"/>
            <p:cNvSpPr/>
            <p:nvPr/>
          </p:nvSpPr>
          <p:spPr>
            <a:xfrm flipH="1">
              <a:off x="5943599" y="21439"/>
              <a:ext cx="76201" cy="4824322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5" name="Straight Connector 83"/>
            <p:cNvSpPr/>
            <p:nvPr/>
          </p:nvSpPr>
          <p:spPr>
            <a:xfrm>
              <a:off x="6400799" y="21439"/>
              <a:ext cx="152400" cy="4824322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6" name="Straight Connector 84"/>
            <p:cNvSpPr/>
            <p:nvPr/>
          </p:nvSpPr>
          <p:spPr>
            <a:xfrm>
              <a:off x="6476998" y="21439"/>
              <a:ext cx="381002" cy="4824322"/>
            </a:xfrm>
            <a:prstGeom prst="line">
              <a:avLst/>
            </a:prstGeom>
            <a:noFill/>
            <a:ln w="19050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7" name="Straight Connector 85"/>
            <p:cNvSpPr/>
            <p:nvPr/>
          </p:nvSpPr>
          <p:spPr>
            <a:xfrm flipH="1">
              <a:off x="5410199" y="21439"/>
              <a:ext cx="304801" cy="4824322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8" name="Straight Connector 86"/>
            <p:cNvSpPr/>
            <p:nvPr/>
          </p:nvSpPr>
          <p:spPr>
            <a:xfrm>
              <a:off x="6400800" y="21439"/>
              <a:ext cx="352426" cy="4824322"/>
            </a:xfrm>
            <a:prstGeom prst="line">
              <a:avLst/>
            </a:prstGeom>
            <a:noFill/>
            <a:ln w="15875" cap="flat">
              <a:solidFill>
                <a:schemeClr val="accent1">
                  <a:alpha val="72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99" name="Straight Connector 87"/>
            <p:cNvSpPr/>
            <p:nvPr/>
          </p:nvSpPr>
          <p:spPr>
            <a:xfrm flipH="1">
              <a:off x="7010398" y="21439"/>
              <a:ext cx="381002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0" name="Straight Connector 88"/>
            <p:cNvSpPr/>
            <p:nvPr/>
          </p:nvSpPr>
          <p:spPr>
            <a:xfrm flipH="1">
              <a:off x="7162800" y="21439"/>
              <a:ext cx="990600" cy="4824322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01" name="Straight Connector 89"/>
            <p:cNvSpPr/>
            <p:nvPr/>
          </p:nvSpPr>
          <p:spPr>
            <a:xfrm>
              <a:off x="4571999" y="21440"/>
              <a:ext cx="457200" cy="4824322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203" name="Rectangle 93"/>
          <p:cNvSpPr/>
          <p:nvPr/>
        </p:nvSpPr>
        <p:spPr>
          <a:xfrm>
            <a:off x="0" y="4311167"/>
            <a:ext cx="9144000" cy="1905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4" name="Straight Connector 95"/>
          <p:cNvSpPr/>
          <p:nvPr/>
        </p:nvSpPr>
        <p:spPr>
          <a:xfrm>
            <a:off x="-1" y="4387368"/>
            <a:ext cx="9144001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5" name="Straight Connector 96"/>
          <p:cNvSpPr/>
          <p:nvPr/>
        </p:nvSpPr>
        <p:spPr>
          <a:xfrm>
            <a:off x="-1" y="6138380"/>
            <a:ext cx="9144001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6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457200" y="5621363"/>
            <a:ext cx="8305800" cy="41465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07" name="Texto do Título"/>
          <p:cNvSpPr txBox="1">
            <a:spLocks noGrp="1"/>
          </p:cNvSpPr>
          <p:nvPr>
            <p:ph type="title"/>
          </p:nvPr>
        </p:nvSpPr>
        <p:spPr>
          <a:xfrm>
            <a:off x="457200" y="4463567"/>
            <a:ext cx="8305800" cy="1143001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208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D3641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216" name="Nível de Corpo Um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579119" indent="-213359">
              <a:spcBef>
                <a:spcPts val="600"/>
              </a:spcBef>
              <a:defRPr sz="2800"/>
            </a:lvl2pPr>
            <a:lvl3pPr marL="1005839" indent="-320039">
              <a:spcBef>
                <a:spcPts val="600"/>
              </a:spcBef>
              <a:defRPr sz="2800"/>
            </a:lvl3pPr>
            <a:lvl4pPr marL="1315719" indent="-355600">
              <a:spcBef>
                <a:spcPts val="600"/>
              </a:spcBef>
              <a:defRPr sz="2800"/>
            </a:lvl4pPr>
            <a:lvl5pPr marL="1590039" indent="-355600">
              <a:spcBef>
                <a:spcPts val="600"/>
              </a:spcBef>
              <a:defRPr sz="28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17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225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 algn="ctr">
              <a:buClrTx/>
              <a:buSzTx/>
              <a:buFontTx/>
              <a:buNone/>
              <a:defRPr b="1"/>
            </a:lvl1pPr>
            <a:lvl2pPr marL="0" indent="457200" algn="ctr">
              <a:buClrTx/>
              <a:buSzTx/>
              <a:buFontTx/>
              <a:buNone/>
              <a:defRPr b="1"/>
            </a:lvl2pPr>
            <a:lvl3pPr marL="0" indent="914400" algn="ctr">
              <a:buClrTx/>
              <a:buSzTx/>
              <a:buFontTx/>
              <a:buNone/>
              <a:defRPr b="1"/>
            </a:lvl3pPr>
            <a:lvl4pPr marL="0" indent="1371600" algn="ctr">
              <a:buClrTx/>
              <a:buSzTx/>
              <a:buFontTx/>
              <a:buNone/>
              <a:defRPr b="1"/>
            </a:lvl4pPr>
            <a:lvl5pPr marL="0" indent="1828800" algn="ctr">
              <a:buClrTx/>
              <a:buSzTx/>
              <a:buFontTx/>
              <a:buNone/>
              <a:defRPr b="1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26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 algn="ctr">
              <a:buClrTx/>
              <a:buSzTx/>
              <a:buFontTx/>
              <a:buNone/>
              <a:defRPr b="1"/>
            </a:pPr>
            <a:endParaRPr/>
          </a:p>
        </p:txBody>
      </p:sp>
      <p:sp>
        <p:nvSpPr>
          <p:cNvPr id="227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235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3200400" y="273050"/>
            <a:ext cx="5486400" cy="5853113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200"/>
            </a:lvl1pPr>
            <a:lvl2pPr marL="574765" indent="-209005">
              <a:spcBef>
                <a:spcPts val="700"/>
              </a:spcBef>
              <a:defRPr sz="3200"/>
            </a:lvl2pPr>
            <a:lvl3pPr marL="990600" indent="-304800">
              <a:spcBef>
                <a:spcPts val="700"/>
              </a:spcBef>
              <a:defRPr sz="3200"/>
            </a:lvl3pPr>
            <a:lvl4pPr marL="1325879" indent="-365759">
              <a:spcBef>
                <a:spcPts val="700"/>
              </a:spcBef>
              <a:defRPr sz="3200"/>
            </a:lvl4pPr>
            <a:lvl5pPr marL="1600200" indent="-365760">
              <a:spcBef>
                <a:spcPts val="700"/>
              </a:spcBef>
              <a:defRPr sz="32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50" name="Rectangle 36"/>
          <p:cNvSpPr/>
          <p:nvPr/>
        </p:nvSpPr>
        <p:spPr>
          <a:xfrm>
            <a:off x="-1" y="1563624"/>
            <a:ext cx="2761490" cy="3313177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51" name="Straight Connector 38"/>
          <p:cNvSpPr/>
          <p:nvPr/>
        </p:nvSpPr>
        <p:spPr>
          <a:xfrm flipH="1">
            <a:off x="2636520" y="1712975"/>
            <a:ext cx="795" cy="3017521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52" name="Straight Connector 40"/>
          <p:cNvSpPr/>
          <p:nvPr/>
        </p:nvSpPr>
        <p:spPr>
          <a:xfrm>
            <a:off x="-1" y="1712976"/>
            <a:ext cx="2651761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53" name="Straight Connector 42"/>
          <p:cNvSpPr/>
          <p:nvPr/>
        </p:nvSpPr>
        <p:spPr>
          <a:xfrm>
            <a:off x="-1" y="4733544"/>
            <a:ext cx="2651761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54" name="Texto do Título"/>
          <p:cNvSpPr txBox="1">
            <a:spLocks noGrp="1"/>
          </p:cNvSpPr>
          <p:nvPr>
            <p:ph type="title"/>
          </p:nvPr>
        </p:nvSpPr>
        <p:spPr>
          <a:xfrm>
            <a:off x="152400" y="1901951"/>
            <a:ext cx="2377440" cy="1371601"/>
          </a:xfrm>
          <a:prstGeom prst="rect">
            <a:avLst/>
          </a:prstGeom>
        </p:spPr>
        <p:txBody>
          <a:bodyPr/>
          <a:lstStyle>
            <a:lvl1pPr>
              <a:defRPr sz="2600" spc="20">
                <a:ln w="12700" cap="flat">
                  <a:solidFill>
                    <a:srgbClr val="AE9F5E"/>
                  </a:solidFill>
                  <a:prstDash val="solid"/>
                  <a:round/>
                </a:ln>
              </a:defRPr>
            </a:lvl1pPr>
          </a:lstStyle>
          <a:p>
            <a:r>
              <a:t>Texto do Título</a:t>
            </a:r>
          </a:p>
        </p:txBody>
      </p:sp>
      <p:sp>
        <p:nvSpPr>
          <p:cNvPr id="25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52400" y="3273552"/>
            <a:ext cx="2377440" cy="13716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56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icture Placeholder 2"/>
          <p:cNvSpPr>
            <a:spLocks noGrp="1"/>
          </p:cNvSpPr>
          <p:nvPr>
            <p:ph type="pic" idx="13"/>
          </p:nvPr>
        </p:nvSpPr>
        <p:spPr>
          <a:xfrm>
            <a:off x="3200400" y="381000"/>
            <a:ext cx="5562600" cy="5638800"/>
          </a:xfrm>
          <a:prstGeom prst="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50800" dist="18000" dir="5400000" rotWithShape="0">
              <a:srgbClr val="000000">
                <a:alpha val="40000"/>
              </a:srgbClr>
            </a:outerShdw>
          </a:effectLst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64" name="Rectangle 32"/>
          <p:cNvSpPr/>
          <p:nvPr/>
        </p:nvSpPr>
        <p:spPr>
          <a:xfrm>
            <a:off x="-1" y="1563624"/>
            <a:ext cx="2761490" cy="3313177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65" name="Straight Connector 33"/>
          <p:cNvSpPr/>
          <p:nvPr/>
        </p:nvSpPr>
        <p:spPr>
          <a:xfrm flipH="1">
            <a:off x="2636520" y="1712975"/>
            <a:ext cx="795" cy="3017521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66" name="Straight Connector 34"/>
          <p:cNvSpPr/>
          <p:nvPr/>
        </p:nvSpPr>
        <p:spPr>
          <a:xfrm>
            <a:off x="-1" y="1712976"/>
            <a:ext cx="2651761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67" name="Straight Connector 59"/>
          <p:cNvSpPr/>
          <p:nvPr/>
        </p:nvSpPr>
        <p:spPr>
          <a:xfrm>
            <a:off x="-1" y="4733544"/>
            <a:ext cx="2651761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68" name="Texto do Título"/>
          <p:cNvSpPr txBox="1">
            <a:spLocks noGrp="1"/>
          </p:cNvSpPr>
          <p:nvPr>
            <p:ph type="title"/>
          </p:nvPr>
        </p:nvSpPr>
        <p:spPr>
          <a:xfrm>
            <a:off x="155447" y="1905000"/>
            <a:ext cx="2377441" cy="1371600"/>
          </a:xfrm>
          <a:prstGeom prst="rect">
            <a:avLst/>
          </a:prstGeom>
        </p:spPr>
        <p:txBody>
          <a:bodyPr/>
          <a:lstStyle>
            <a:lvl1pPr>
              <a:defRPr sz="2600" spc="20">
                <a:ln w="12700" cap="flat">
                  <a:solidFill>
                    <a:srgbClr val="AE9F5E"/>
                  </a:solidFill>
                  <a:prstDash val="solid"/>
                  <a:round/>
                </a:ln>
              </a:defRPr>
            </a:lvl1pPr>
          </a:lstStyle>
          <a:p>
            <a:r>
              <a:t>Texto do Título</a:t>
            </a:r>
          </a:p>
        </p:txBody>
      </p:sp>
      <p:sp>
        <p:nvSpPr>
          <p:cNvPr id="269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152400" y="3276600"/>
            <a:ext cx="2377440" cy="1371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</a:defRPr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70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C7A82"/>
            </a:gs>
            <a:gs pos="100000">
              <a:srgbClr val="012839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9"/>
          <p:cNvSpPr/>
          <p:nvPr/>
        </p:nvSpPr>
        <p:spPr>
          <a:xfrm>
            <a:off x="149351" y="137159"/>
            <a:ext cx="8869682" cy="6583682"/>
          </a:xfrm>
          <a:prstGeom prst="rect">
            <a:avLst/>
          </a:prstGeom>
          <a:ln w="19050">
            <a:solidFill>
              <a:schemeClr val="accent2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Texto do Título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b">
            <a:normAutofit/>
          </a:bodyPr>
          <a:lstStyle/>
          <a:p>
            <a:r>
              <a:t>Texto do Título</a:t>
            </a:r>
          </a:p>
        </p:txBody>
      </p:sp>
      <p:sp>
        <p:nvSpPr>
          <p:cNvPr id="4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5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8414484" y="6366700"/>
            <a:ext cx="272317" cy="2565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DFE6D0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sz="3600" b="1" i="0" u="none" strike="noStrike" cap="none" spc="50" baseline="0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j-lt"/>
          <a:ea typeface="+mj-ea"/>
          <a:cs typeface="+mj-cs"/>
          <a:sym typeface="Tw Cen MT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sz="3600" b="1" i="0" u="none" strike="noStrike" cap="none" spc="50" baseline="0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j-lt"/>
          <a:ea typeface="+mj-ea"/>
          <a:cs typeface="+mj-cs"/>
          <a:sym typeface="Tw Cen MT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sz="3600" b="1" i="0" u="none" strike="noStrike" cap="none" spc="50" baseline="0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j-lt"/>
          <a:ea typeface="+mj-ea"/>
          <a:cs typeface="+mj-cs"/>
          <a:sym typeface="Tw Cen MT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sz="3600" b="1" i="0" u="none" strike="noStrike" cap="none" spc="50" baseline="0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j-lt"/>
          <a:ea typeface="+mj-ea"/>
          <a:cs typeface="+mj-cs"/>
          <a:sym typeface="Tw Cen MT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sz="3600" b="1" i="0" u="none" strike="noStrike" cap="none" spc="50" baseline="0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j-lt"/>
          <a:ea typeface="+mj-ea"/>
          <a:cs typeface="+mj-cs"/>
          <a:sym typeface="Tw Cen MT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sz="3600" b="1" i="0" u="none" strike="noStrike" cap="none" spc="50" baseline="0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j-lt"/>
          <a:ea typeface="+mj-ea"/>
          <a:cs typeface="+mj-cs"/>
          <a:sym typeface="Tw Cen MT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sz="3600" b="1" i="0" u="none" strike="noStrike" cap="none" spc="50" baseline="0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j-lt"/>
          <a:ea typeface="+mj-ea"/>
          <a:cs typeface="+mj-cs"/>
          <a:sym typeface="Tw Cen MT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sz="3600" b="1" i="0" u="none" strike="noStrike" cap="none" spc="50" baseline="0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j-lt"/>
          <a:ea typeface="+mj-ea"/>
          <a:cs typeface="+mj-cs"/>
          <a:sym typeface="Tw Cen MT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sz="3600" b="1" i="0" u="none" strike="noStrike" cap="none" spc="50" baseline="0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j-lt"/>
          <a:ea typeface="+mj-ea"/>
          <a:cs typeface="+mj-cs"/>
          <a:sym typeface="Tw Cen MT"/>
        </a:defRPr>
      </a:lvl9pPr>
    </p:titleStyle>
    <p:bodyStyle>
      <a:lvl1pPr marL="274320" marR="0" indent="-27432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DFE6D0"/>
          </a:solidFill>
          <a:uFillTx/>
          <a:latin typeface="+mj-lt"/>
          <a:ea typeface="+mj-ea"/>
          <a:cs typeface="+mj-cs"/>
          <a:sym typeface="Tw Cen MT"/>
        </a:defRPr>
      </a:lvl1pPr>
      <a:lvl2pPr marL="585216" marR="0" indent="-219456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DFE6D0"/>
          </a:solidFill>
          <a:uFillTx/>
          <a:latin typeface="+mj-lt"/>
          <a:ea typeface="+mj-ea"/>
          <a:cs typeface="+mj-cs"/>
          <a:sym typeface="Tw Cen MT"/>
        </a:defRPr>
      </a:lvl2pPr>
      <a:lvl3pPr marL="960119" marR="0" indent="-27431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DFE6D0"/>
          </a:solidFill>
          <a:uFillTx/>
          <a:latin typeface="+mj-lt"/>
          <a:ea typeface="+mj-ea"/>
          <a:cs typeface="+mj-cs"/>
          <a:sym typeface="Tw Cen MT"/>
        </a:defRPr>
      </a:lvl3pPr>
      <a:lvl4pPr marL="1264919" marR="0" indent="-3048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DFE6D0"/>
          </a:solidFill>
          <a:uFillTx/>
          <a:latin typeface="+mj-lt"/>
          <a:ea typeface="+mj-ea"/>
          <a:cs typeface="+mj-cs"/>
          <a:sym typeface="Tw Cen MT"/>
        </a:defRPr>
      </a:lvl4pPr>
      <a:lvl5pPr marL="1577339" marR="0" indent="-3429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DFE6D0"/>
          </a:solidFill>
          <a:uFillTx/>
          <a:latin typeface="+mj-lt"/>
          <a:ea typeface="+mj-ea"/>
          <a:cs typeface="+mj-cs"/>
          <a:sym typeface="Tw Cen MT"/>
        </a:defRPr>
      </a:lvl5pPr>
      <a:lvl6pPr marL="1783079" marR="0" indent="-27431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DFE6D0"/>
          </a:solidFill>
          <a:uFillTx/>
          <a:latin typeface="+mj-lt"/>
          <a:ea typeface="+mj-ea"/>
          <a:cs typeface="+mj-cs"/>
          <a:sym typeface="Tw Cen MT"/>
        </a:defRPr>
      </a:lvl6pPr>
      <a:lvl7pPr marL="2011679" marR="0" indent="-27431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DFE6D0"/>
          </a:solidFill>
          <a:uFillTx/>
          <a:latin typeface="+mj-lt"/>
          <a:ea typeface="+mj-ea"/>
          <a:cs typeface="+mj-cs"/>
          <a:sym typeface="Tw Cen MT"/>
        </a:defRPr>
      </a:lvl7pPr>
      <a:lvl8pPr marL="2240279" marR="0" indent="-27431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DFE6D0"/>
          </a:solidFill>
          <a:uFillTx/>
          <a:latin typeface="+mj-lt"/>
          <a:ea typeface="+mj-ea"/>
          <a:cs typeface="+mj-cs"/>
          <a:sym typeface="Tw Cen MT"/>
        </a:defRPr>
      </a:lvl8pPr>
      <a:lvl9pPr marL="2468879" marR="0" indent="-27431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DFE6D0"/>
          </a:solidFill>
          <a:uFillTx/>
          <a:latin typeface="+mj-lt"/>
          <a:ea typeface="+mj-ea"/>
          <a:cs typeface="+mj-cs"/>
          <a:sym typeface="Tw Cen MT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Título 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3200" spc="0"/>
            </a:pPr>
            <a:r>
              <a:t>As IEES/IMES no universo </a:t>
            </a:r>
            <a:r>
              <a:rPr i="1"/>
              <a:t>multicampi</a:t>
            </a:r>
          </a:p>
        </p:txBody>
      </p:sp>
      <p:sp>
        <p:nvSpPr>
          <p:cNvPr id="280" name="Subtítulo 2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algn="r">
              <a:lnSpc>
                <a:spcPct val="80000"/>
              </a:lnSpc>
              <a:spcBef>
                <a:spcPts val="400"/>
              </a:spcBef>
              <a:defRPr sz="1700"/>
            </a:pPr>
            <a:r>
              <a:t>Caroline Lima</a:t>
            </a:r>
          </a:p>
          <a:p>
            <a:pPr algn="r">
              <a:lnSpc>
                <a:spcPct val="80000"/>
              </a:lnSpc>
              <a:spcBef>
                <a:spcPts val="400"/>
              </a:spcBef>
              <a:defRPr sz="1700"/>
            </a:pPr>
            <a:r>
              <a:t>Coordenação do setor das IEES/IMES do ANDES-SN</a:t>
            </a:r>
          </a:p>
          <a:p>
            <a:pPr algn="r">
              <a:lnSpc>
                <a:spcPct val="80000"/>
              </a:lnSpc>
              <a:spcBef>
                <a:spcPts val="400"/>
              </a:spcBef>
              <a:defRPr sz="1700"/>
            </a:pPr>
            <a:r>
              <a:t>Professora da UNEB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pic>
        <p:nvPicPr>
          <p:cNvPr id="307" name="Espaço Reservado para Conteúdo 3" descr="Espaço Reservado para Conteúdo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11560" y="692695"/>
            <a:ext cx="7920881" cy="59046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pic>
        <p:nvPicPr>
          <p:cNvPr id="310" name="Espaço Reservado para Conteúdo 3" descr="Espaço Reservado para Conteúdo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11560" y="620687"/>
            <a:ext cx="7848873" cy="59046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3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ts val="600"/>
              </a:spcBef>
              <a:defRPr sz="2600"/>
            </a:pPr>
            <a:r>
              <a:t>Nas Universidades Estaduais da Bahia, devido ao contingenciamento imposto pelo governo, entre 2017 e 2018, deixou-se de aplicar nas UEBA 110 milhões.</a:t>
            </a:r>
          </a:p>
          <a:p>
            <a:pPr algn="just">
              <a:spcBef>
                <a:spcPts val="600"/>
              </a:spcBef>
              <a:defRPr sz="2600"/>
            </a:pPr>
            <a:r>
              <a:t>Na UNEB, que está em 25 municípios, com 29 departamentos e 24 campi, houve uma queda do orçamento em custeio e investimento de 14,4%. </a:t>
            </a:r>
          </a:p>
          <a:p>
            <a:pPr algn="just">
              <a:spcBef>
                <a:spcPts val="600"/>
              </a:spcBef>
              <a:defRPr sz="2600"/>
            </a:pPr>
            <a:r>
              <a:t>O total de recursos que era de 119,2 milhões caiu para 102 milhões em 2018.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6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ts val="600"/>
              </a:spcBef>
              <a:defRPr sz="2800"/>
            </a:pPr>
            <a:r>
              <a:t>De 2015 a 2018, houve uma queda significativa em custeio e investimento das Universidades Estaduais Baianas, sendo duas delas Multicampi (UNEB e UESB). Em 2018, estavam previstos 37 milhões para investimento, mas liberaram apenas 8,1 milhões. </a:t>
            </a:r>
          </a:p>
          <a:p>
            <a:pPr algn="just">
              <a:spcBef>
                <a:spcPts val="600"/>
              </a:spcBef>
              <a:defRPr sz="2800"/>
            </a:pPr>
            <a:r>
              <a:t>A fatia do orçamento executada em 2018 pelas quatro universidades estaduais (4,45% da RLI) é menor que o percentual previsto em 2009 (4,79% da RLI). 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pic>
        <p:nvPicPr>
          <p:cNvPr id="319" name="Espaço Reservado para Conteúdo 3" descr="Espaço Reservado para Conteúdo 3"/>
          <p:cNvPicPr>
            <a:picLocks noChangeAspect="1"/>
          </p:cNvPicPr>
          <p:nvPr/>
        </p:nvPicPr>
        <p:blipFill>
          <a:blip r:embed="rId2">
            <a:extLst/>
          </a:blip>
          <a:srcRect l="23987" t="12555" r="45586" b="23196"/>
          <a:stretch>
            <a:fillRect/>
          </a:stretch>
        </p:blipFill>
        <p:spPr>
          <a:xfrm>
            <a:off x="443200" y="404664"/>
            <a:ext cx="8280921" cy="5805598"/>
          </a:xfrm>
          <a:prstGeom prst="rect">
            <a:avLst/>
          </a:prstGeom>
          <a:ln w="12700">
            <a:miter lim="400000"/>
          </a:ln>
        </p:spPr>
      </p:pic>
      <p:sp>
        <p:nvSpPr>
          <p:cNvPr id="320" name="CaixaDeTexto 4"/>
          <p:cNvSpPr txBox="1"/>
          <p:nvPr/>
        </p:nvSpPr>
        <p:spPr>
          <a:xfrm>
            <a:off x="513263" y="6309319"/>
            <a:ext cx="7613417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t>Fonte: PROPLAN-UNEB, novembro de 2018.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defRPr spc="0"/>
            </a:lvl1pPr>
          </a:lstStyle>
          <a:p>
            <a:r>
              <a:t>Os dados</a:t>
            </a:r>
          </a:p>
        </p:txBody>
      </p:sp>
      <p:sp>
        <p:nvSpPr>
          <p:cNvPr id="323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80000"/>
              </a:lnSpc>
              <a:spcBef>
                <a:spcPts val="600"/>
              </a:spcBef>
              <a:defRPr sz="2600"/>
            </a:pPr>
            <a:r>
              <a:t>1. A luta por 10% do PIB para a educação é fundamental </a:t>
            </a:r>
            <a:endParaRPr sz="2200"/>
          </a:p>
          <a:p>
            <a:pPr algn="just">
              <a:lnSpc>
                <a:spcPct val="80000"/>
              </a:lnSpc>
              <a:spcBef>
                <a:spcPts val="600"/>
              </a:spcBef>
              <a:defRPr sz="2600"/>
            </a:pPr>
            <a:r>
              <a:t>2. Necessidade imediata de recomposição dos orçamentos para os estados e municipíos no que tange ao financiamento das instituições de ensino superior</a:t>
            </a:r>
            <a:endParaRPr sz="2200"/>
          </a:p>
          <a:p>
            <a:pPr algn="just">
              <a:lnSpc>
                <a:spcPct val="80000"/>
              </a:lnSpc>
              <a:spcBef>
                <a:spcPts val="600"/>
              </a:spcBef>
              <a:defRPr sz="2600"/>
            </a:pPr>
            <a:r>
              <a:t>3. Nítida política de desfinanciamento público nas IEES/IMES </a:t>
            </a:r>
            <a:endParaRPr sz="2200"/>
          </a:p>
          <a:p>
            <a:pPr algn="just">
              <a:lnSpc>
                <a:spcPct val="80000"/>
              </a:lnSpc>
              <a:spcBef>
                <a:spcPts val="600"/>
              </a:spcBef>
              <a:defRPr sz="2600"/>
            </a:pPr>
            <a:r>
              <a:t>4. Descentralização dos recursos nas Universidades multicampi: desigual </a:t>
            </a:r>
            <a:endParaRPr sz="2200"/>
          </a:p>
          <a:p>
            <a:pPr algn="just">
              <a:lnSpc>
                <a:spcPct val="80000"/>
              </a:lnSpc>
              <a:spcBef>
                <a:spcPts val="600"/>
              </a:spcBef>
              <a:defRPr sz="2600"/>
            </a:pPr>
            <a:r>
              <a:t>5. Nenhum compromisso com custeio e investimento nas IEES/IMES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defRPr sz="3200" spc="0"/>
            </a:lvl1pPr>
          </a:lstStyle>
          <a:p>
            <a:r>
              <a:t>A necessidade de pautar organização sindical na Multicampia</a:t>
            </a:r>
          </a:p>
        </p:txBody>
      </p:sp>
      <p:sp>
        <p:nvSpPr>
          <p:cNvPr id="326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80000"/>
              </a:lnSpc>
              <a:defRPr sz="2200"/>
            </a:pPr>
            <a:r>
              <a:t>Intensificar a luta e a ampliação da organização do(a)s trabalhadore(a)s docentes em todos as realidades, buscando impedir a precarização e o(a) docente itinerante; </a:t>
            </a:r>
          </a:p>
          <a:p>
            <a:pPr algn="just">
              <a:lnSpc>
                <a:spcPct val="80000"/>
              </a:lnSpc>
              <a:defRPr sz="2200"/>
            </a:pPr>
            <a:r>
              <a:t>Aprofundar nas Seções Sindicais o debate sobre a incorporação de diferentes formas de participação do(a)s docentes multicampi na gestão sindical, com: o uso da videoconferência, assembleias simultâneas, descentralizadas etc, de forma a garantir a participação da base dos campi nos espaços deliberativos;</a:t>
            </a:r>
          </a:p>
          <a:p>
            <a:pPr algn="just">
              <a:lnSpc>
                <a:spcPct val="80000"/>
              </a:lnSpc>
              <a:defRPr sz="2200"/>
            </a:pPr>
            <a:r>
              <a:t>Que as seções sindicais debatam a ampliação da representação sindical e/ou a criação de subseções nos campi do interior; </a:t>
            </a:r>
          </a:p>
          <a:p>
            <a:pPr algn="just">
              <a:lnSpc>
                <a:spcPct val="80000"/>
              </a:lnSpc>
              <a:defRPr sz="2200"/>
            </a:pPr>
            <a:r>
              <a:t>Adequação do Estatuto do ANDES-SN para respaldar a as assembleias descentralizadas simultâneas e o uso da videoconferência nos campi.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29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algn="ctr"/>
            <a:endParaRPr/>
          </a:p>
          <a:p>
            <a:pPr algn="ctr"/>
            <a:endParaRPr/>
          </a:p>
          <a:p>
            <a:pPr algn="ctr"/>
            <a:endParaRPr/>
          </a:p>
          <a:p>
            <a:pPr algn="ctr">
              <a:spcBef>
                <a:spcPts val="700"/>
              </a:spcBef>
              <a:defRPr sz="3200"/>
            </a:pPr>
            <a:r>
              <a:t>Ousar lutar, ousar vencer!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ctr">
              <a:defRPr sz="3200" spc="0"/>
            </a:pPr>
            <a:r>
              <a:t>A formação das Universidades no Brasil e a </a:t>
            </a:r>
            <a:r>
              <a:rPr i="1"/>
              <a:t>multicampia</a:t>
            </a:r>
          </a:p>
        </p:txBody>
      </p:sp>
      <p:sp>
        <p:nvSpPr>
          <p:cNvPr id="283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90000"/>
              </a:lnSpc>
            </a:pPr>
            <a:r>
              <a:t>A organização estrutural das Universidades brasileiras teve seu marco com a chegada da Família Real portuguesa (1808);</a:t>
            </a:r>
          </a:p>
          <a:p>
            <a:pPr algn="just">
              <a:lnSpc>
                <a:spcPct val="90000"/>
              </a:lnSpc>
            </a:pPr>
            <a:r>
              <a:t>Estatuto das Universidades Brasileiras (1931) e a Reforma Universitária (1968) – processo de transição de instituições isoladas de ensino superior para conglomerados de unidades sob o nome de Universidade;</a:t>
            </a:r>
          </a:p>
          <a:p>
            <a:pPr algn="just">
              <a:lnSpc>
                <a:spcPct val="90000"/>
              </a:lnSpc>
            </a:pPr>
            <a:r>
              <a:t>Entre 1808 a 1968, a história da Universidade brasileira foi marcada por dois aspectos: a dimensão organizacional e a espacial – dimensões que marcaram a criação dos campi descentralizados.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defRPr spc="0"/>
            </a:lvl1pPr>
          </a:lstStyle>
          <a:p>
            <a:r>
              <a:t>O setor das IEES/IMES</a:t>
            </a:r>
          </a:p>
        </p:txBody>
      </p:sp>
      <p:sp>
        <p:nvSpPr>
          <p:cNvPr id="286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457200" y="1412776"/>
            <a:ext cx="8229600" cy="4525963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ts val="600"/>
              </a:spcBef>
              <a:defRPr sz="2600"/>
            </a:pPr>
            <a:r>
              <a:t>As IEES/IMES representam, conforme os últimos dados do Censo da Educação Superior do INEP, de 2018, 63% das instituições públicas, equivalendo a 189 IES;</a:t>
            </a:r>
          </a:p>
          <a:p>
            <a:pPr algn="just">
              <a:spcBef>
                <a:spcPts val="600"/>
              </a:spcBef>
              <a:defRPr sz="2600"/>
            </a:pPr>
            <a:r>
              <a:t>Concentram 33% dos docentes das IES públicas, com o total de 59.908; apresentam 35% das matrículas em cursos de graduação presenciais entre as públicas, com um número de 672.645 estudantes;</a:t>
            </a:r>
          </a:p>
          <a:p>
            <a:pPr algn="just">
              <a:spcBef>
                <a:spcPts val="600"/>
              </a:spcBef>
              <a:defRPr sz="2600"/>
            </a:pPr>
            <a:r>
              <a:t>As Universidades Estaduais e Municipais já vivem a realidade da multicampia e a interiorização do Ensino Superior há mais de 30 anos.  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defRPr sz="3200" spc="0"/>
            </a:lvl1pPr>
          </a:lstStyle>
          <a:p>
            <a:r>
              <a:t>A realidade Multicampi nos estados  e municípios </a:t>
            </a:r>
          </a:p>
        </p:txBody>
      </p:sp>
      <p:sp>
        <p:nvSpPr>
          <p:cNvPr id="289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algn="just"/>
            <a:r>
              <a:t>A Multicampia enquanto política de expansão tornou-se hoje sinônimo de precarização, de infraestrutura e política de permanência estudantil e docente frágeis, além de sua estrutura desarticular e fragilizar a organização das categorias e entidades;</a:t>
            </a:r>
          </a:p>
          <a:p>
            <a:pPr algn="just"/>
            <a:r>
              <a:t>Há uma necessidade de avançarmos sobre a relação sede e os campi descentralizados e espalhados geograficamente, em relação a distribuição dos recursos, questões administrativas, acadêmicas e políticas;</a:t>
            </a:r>
          </a:p>
          <a:p>
            <a:pPr algn="just"/>
            <a:r>
              <a:t>Há uma necessidade de avançarmos no debate de organização sindical na multicampia.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2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ts val="600"/>
              </a:spcBef>
              <a:defRPr sz="2800"/>
            </a:pPr>
            <a:r>
              <a:t>A multicampia</a:t>
            </a:r>
            <a:r>
              <a:rPr i="1"/>
              <a:t> </a:t>
            </a:r>
            <a:r>
              <a:t>surgiu como uma política de democratização do ensino superior, como contribuição para que o tripé básico da universidade pudesse responder às demandas regionais e fomentasse o desenvolvimento humano, diminuindo as disparidades regionais. No entanto, essa política tornou-se hoje sinônimo de expansão do ensino superior, em algumas realidades de forma precarizada e sem a garantia do tripe ensino-pesquisa-extensão.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defRPr sz="3200" spc="0"/>
            </a:lvl1pPr>
          </a:lstStyle>
          <a:p>
            <a:r>
              <a:t>De instituições isoladas aos conglomerados – o caso da UNEB </a:t>
            </a:r>
          </a:p>
        </p:txBody>
      </p:sp>
      <p:sp>
        <p:nvSpPr>
          <p:cNvPr id="295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323527" y="1600200"/>
            <a:ext cx="8496946" cy="4997152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90000"/>
              </a:lnSpc>
              <a:defRPr sz="2200"/>
            </a:pPr>
            <a:r>
              <a:t>A UNEB foi criada no ano de 1983 “sob a forma de autarquia em regime especial, vinculada à Secretaria da Educação e Cultura” (art. 1º da Lei Delegada 66/83); </a:t>
            </a:r>
          </a:p>
          <a:p>
            <a:pPr algn="just">
              <a:lnSpc>
                <a:spcPct val="90000"/>
              </a:lnSpc>
              <a:defRPr sz="2200"/>
            </a:pPr>
            <a:r>
              <a:t>Fruto da integração de diversas faculdades do interior baiano, eram elas: Faculdade de Agronomia do Médio São Francisco, Faculdade de Formação de Professores de Alagoinhas, Faculdade de Filosofia, Ciências e Letras de Juazeiro, Faculdade de Formação de Professores de Jacobina, Faculdade de Formação de Professores de Santo Antônio de Jesus, Faculdade de Filosofia, Ciências e Letras de Caetité e Centro de Ensino Técnico da Bahia. </a:t>
            </a:r>
          </a:p>
          <a:p>
            <a:pPr algn="just">
              <a:lnSpc>
                <a:spcPct val="90000"/>
              </a:lnSpc>
              <a:defRPr sz="2200"/>
            </a:pPr>
            <a:r>
              <a:t>Com sede administrativa em Salvador onde funcionava a Faculdade de Educação, criada pela mesma lei, essas Faculdades se constituíram em uma Instituição única em um formato multicampi.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defRPr spc="0"/>
            </a:lvl1pPr>
          </a:lstStyle>
          <a:p>
            <a:r>
              <a:t>Financiamento</a:t>
            </a:r>
          </a:p>
        </p:txBody>
      </p:sp>
      <p:sp>
        <p:nvSpPr>
          <p:cNvPr id="298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90000"/>
              </a:lnSpc>
            </a:pPr>
            <a:r>
              <a:t>Na origem das IES, houve uma indefinição sobre as regras de seu financiamento. Não houve a vinculação de patrimônio, nem a constituição de fundos que garantissem a continuidade de recursos financeiros para a manutenção e desenvolvimento das instituições.</a:t>
            </a:r>
          </a:p>
          <a:p>
            <a:pPr algn="just">
              <a:lnSpc>
                <a:spcPct val="90000"/>
              </a:lnSpc>
            </a:pPr>
            <a:r>
              <a:t>Na década de 1980 houve uma modificação: </a:t>
            </a:r>
            <a:r>
              <a:rPr b="1"/>
              <a:t>Constituição de 1988 - Art. 212. A União aplicará, anualmente, nunca menos de dezoito, e os Estados, o Distrito Federal e os Municípios vinte e cinco por cento, no mínimo, da receita resultante de impostos, compreendida a proveniente de transferências, na manutenção e desenvolvimento do ensino.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01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algn="just">
              <a:spcBef>
                <a:spcPts val="600"/>
              </a:spcBef>
              <a:defRPr sz="2600"/>
            </a:lvl1pPr>
          </a:lstStyle>
          <a:p>
            <a:r>
              <a:t>A Lei 9394/96, a LDB, estabeleceu em relação às necessidades da Universidade, em seu artigo 55, que “Caberá à União assegurar, anualmente, em seu Orçamento Geral, recursos suficientes para manutenção e desenvolvimento das instituições de educação superior por ela mantidas”, mas, não definiu concretamente a forma de se estabelecer o montante de recursos que assegurem a manutenção e desenvolvimento das instituições.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04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90000"/>
              </a:lnSpc>
              <a:defRPr sz="2200"/>
            </a:pPr>
            <a:r>
              <a:t>A maioria dos estados não ampliaram o repasse constitucional mínimo de 25% da receita líquida de impostos para a Manutenção e Desenvolvimento do Ensino. As exceções ficam para os estados do Amapá (28%), Goiás (28,25%), Piauí, Acre, São Paulo e Paraná (30%) e Mato Grosso, Rio de Janeiro e Rio Grande do Sul (35%)</a:t>
            </a:r>
          </a:p>
          <a:p>
            <a:pPr algn="just">
              <a:lnSpc>
                <a:spcPct val="90000"/>
              </a:lnSpc>
              <a:defRPr sz="2200"/>
            </a:pPr>
            <a:r>
              <a:t>Os Estados e Municípios aplicam hoje a política de contigenciamento, a qual tem um impacto profundo nas universidades multicampi</a:t>
            </a:r>
          </a:p>
          <a:p>
            <a:pPr algn="just">
              <a:lnSpc>
                <a:spcPct val="90000"/>
              </a:lnSpc>
              <a:defRPr sz="2200"/>
            </a:pPr>
            <a:r>
              <a:t>A indefinição de financiamento implica em profunda desigualdade entre os sistemas estaduais, com conquistas diferentes no que tange a Dedicação Exclusiva, a ausência de definição percentual na lei estadual e/ou outra modalidade que garanta o financiamento público etc. 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Folhagem">
  <a:themeElements>
    <a:clrScheme name="Folhagem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0000FF"/>
      </a:hlink>
      <a:folHlink>
        <a:srgbClr val="FF00FF"/>
      </a:folHlink>
    </a:clrScheme>
    <a:fontScheme name="Folhagem">
      <a:majorFont>
        <a:latin typeface="Tw Cen MT"/>
        <a:ea typeface="Tw Cen MT"/>
        <a:cs typeface="Tw Cen MT"/>
      </a:majorFont>
      <a:minorFont>
        <a:latin typeface="Helvetica"/>
        <a:ea typeface="Helvetica"/>
        <a:cs typeface="Helvetica"/>
      </a:minorFont>
    </a:fontScheme>
    <a:fmtScheme name="Folhage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chemeClr val="accent1"/>
          </a:solidFill>
          <a:prstDash val="solid"/>
          <a:round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w Cen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chemeClr val="accent1"/>
          </a:solidFill>
          <a:prstDash val="solid"/>
          <a:round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w Cen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Folhagem">
  <a:themeElements>
    <a:clrScheme name="Folhagem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0000FF"/>
      </a:hlink>
      <a:folHlink>
        <a:srgbClr val="FF00FF"/>
      </a:folHlink>
    </a:clrScheme>
    <a:fontScheme name="Folhagem">
      <a:majorFont>
        <a:latin typeface="Tw Cen MT"/>
        <a:ea typeface="Tw Cen MT"/>
        <a:cs typeface="Tw Cen MT"/>
      </a:majorFont>
      <a:minorFont>
        <a:latin typeface="Helvetica"/>
        <a:ea typeface="Helvetica"/>
        <a:cs typeface="Helvetica"/>
      </a:minorFont>
    </a:fontScheme>
    <a:fmtScheme name="Folhage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chemeClr val="accent1"/>
          </a:solidFill>
          <a:prstDash val="solid"/>
          <a:round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w Cen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chemeClr val="accent1"/>
          </a:solidFill>
          <a:prstDash val="solid"/>
          <a:round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w Cen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1154</Words>
  <Application>Microsoft Office PowerPoint</Application>
  <PresentationFormat>Apresentação na tela (4:3)</PresentationFormat>
  <Paragraphs>49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Folhagem</vt:lpstr>
      <vt:lpstr>As IEES/IMES no universo multicampi</vt:lpstr>
      <vt:lpstr>A formação das Universidades no Brasil e a multicampia</vt:lpstr>
      <vt:lpstr>O setor das IEES/IMES</vt:lpstr>
      <vt:lpstr>A realidade Multicampi nos estados  e municípios </vt:lpstr>
      <vt:lpstr>Apresentação do PowerPoint</vt:lpstr>
      <vt:lpstr>De instituições isoladas aos conglomerados – o caso da UNEB </vt:lpstr>
      <vt:lpstr>Financiamento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Os dados</vt:lpstr>
      <vt:lpstr>A necessidade de pautar organização sindical na Multicampia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 IEES/IMES no universo multicampi</dc:title>
  <dc:creator>Angélica</dc:creator>
  <cp:lastModifiedBy>Angélica</cp:lastModifiedBy>
  <cp:revision>1</cp:revision>
  <dcterms:modified xsi:type="dcterms:W3CDTF">2019-10-24T18:10:45Z</dcterms:modified>
</cp:coreProperties>
</file>